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3" r:id="rId4"/>
    <p:sldId id="261" r:id="rId5"/>
    <p:sldId id="262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stcentrumgroei.nl/gegevens-voor-test-pt-gratis?id=1df41703-ff23-4a54-bed4-d77b98208542&amp;bp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Pit 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4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45" y="3070746"/>
            <a:ext cx="7014598" cy="35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PIT-map tot nu toe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Groepsfoto met voorwerpen </a:t>
            </a:r>
            <a:r>
              <a:rPr lang="nl-NL" dirty="0" smtClean="0"/>
              <a:t>(de foto </a:t>
            </a:r>
            <a:r>
              <a:rPr lang="nl-NL" dirty="0"/>
              <a:t>gebruik je </a:t>
            </a:r>
            <a:r>
              <a:rPr lang="nl-NL" dirty="0" smtClean="0"/>
              <a:t>ter opsiering van je </a:t>
            </a:r>
            <a:r>
              <a:rPr lang="nl-NL" dirty="0"/>
              <a:t>voorblad)</a:t>
            </a:r>
          </a:p>
          <a:p>
            <a:r>
              <a:rPr lang="nl-NL" dirty="0" smtClean="0"/>
              <a:t>Collage (Wie ben ik)</a:t>
            </a:r>
          </a:p>
          <a:p>
            <a:r>
              <a:rPr lang="nl-NL" dirty="0" smtClean="0"/>
              <a:t>Uitslag leerstijlentest plus verslagje (denker, doener, beslisser of </a:t>
            </a:r>
            <a:r>
              <a:rPr lang="nl-NL" dirty="0" err="1" smtClean="0"/>
              <a:t>bezinner</a:t>
            </a:r>
            <a:r>
              <a:rPr lang="nl-NL" dirty="0" smtClean="0"/>
              <a:t>)</a:t>
            </a:r>
          </a:p>
          <a:p>
            <a:r>
              <a:rPr lang="nl-NL" dirty="0" smtClean="0"/>
              <a:t>Opdracht Autobiografie</a:t>
            </a:r>
            <a:endParaRPr lang="nl-NL" dirty="0" smtClean="0"/>
          </a:p>
          <a:p>
            <a:r>
              <a:rPr lang="nl-NL" dirty="0" smtClean="0"/>
              <a:t>Stamboom (waar kom ik vandaan</a:t>
            </a:r>
            <a:r>
              <a:rPr lang="nl-NL" dirty="0" smtClean="0"/>
              <a:t>?) Deze hebben jullie thuis afgemaakt.</a:t>
            </a:r>
            <a:endParaRPr lang="nl-NL" dirty="0" smtClean="0"/>
          </a:p>
          <a:p>
            <a:r>
              <a:rPr lang="nl-NL" dirty="0" smtClean="0"/>
              <a:t>Je kamer door </a:t>
            </a:r>
            <a:r>
              <a:rPr lang="nl-NL" dirty="0" smtClean="0"/>
              <a:t>je studiegenoot </a:t>
            </a:r>
            <a:r>
              <a:rPr lang="nl-NL" dirty="0" smtClean="0"/>
              <a:t>uitgetekend</a:t>
            </a:r>
          </a:p>
          <a:p>
            <a:r>
              <a:rPr lang="nl-NL" dirty="0" smtClean="0"/>
              <a:t>De zes uitgekozen kernkwaliteiten plus verslaglegging</a:t>
            </a:r>
          </a:p>
          <a:p>
            <a:r>
              <a:rPr lang="nl-NL" dirty="0" smtClean="0"/>
              <a:t>Vandaag komen er weer twee nieuwe onderdelen bij.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038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/>
          <a:lstStyle/>
          <a:p>
            <a:r>
              <a:rPr lang="nl-NL" dirty="0" smtClean="0"/>
              <a:t>Wat is mijn karakter?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/>
          <a:lstStyle/>
          <a:p>
            <a:r>
              <a:rPr lang="nl-NL" dirty="0" smtClean="0"/>
              <a:t>Jullie gaan –om meer inzicht te krijgen in jullie karakter- een persoonlijkheidstest doen. De ‘Big Five’.</a:t>
            </a:r>
          </a:p>
          <a:p>
            <a:r>
              <a:rPr lang="nl-NL" dirty="0" smtClean="0">
                <a:hlinkClick r:id="rId2"/>
              </a:rPr>
              <a:t>https://www.testcentrumgroei.nl/gegevens-voor-test-pt-gratis?id=1df41703-ff23-4a54-bed4-d77b98208542&amp;bp=1</a:t>
            </a:r>
            <a:endParaRPr lang="nl-NL" dirty="0" smtClean="0"/>
          </a:p>
          <a:p>
            <a:r>
              <a:rPr lang="nl-NL" dirty="0" smtClean="0"/>
              <a:t>Er komen twee van de Big Five persoonlijkheidsstijlen uit naar voren die jou het meest kenmerken. De uitslag sla je op en print je uit voor in je PIT-map.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793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Opdracht: maak een tijdlijn (verleden/heden/toekomst)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0"/>
            <a:ext cx="10985862" cy="3367799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Jullie krijgen allemaal een leeg vel papier waar jullie als het ware een tijdlijn van maken.</a:t>
            </a:r>
          </a:p>
          <a:p>
            <a:r>
              <a:rPr lang="nl-NL" dirty="0" smtClean="0"/>
              <a:t>Begin bij het begin bij de leeftijd van </a:t>
            </a:r>
            <a:r>
              <a:rPr lang="nl-NL" dirty="0"/>
              <a:t>4</a:t>
            </a:r>
            <a:r>
              <a:rPr lang="nl-NL" dirty="0" smtClean="0"/>
              <a:t> jaar en verdeel de lijn vervolgens tot ongeveer ¾ deel (dat is waar je nu bent in de tijd, zet daar je leeftijd van nu neer). </a:t>
            </a:r>
          </a:p>
          <a:p>
            <a:r>
              <a:rPr lang="nl-NL" dirty="0" smtClean="0"/>
              <a:t>De overige 25% (aan de rechterkant) is dan de tijd die je kunt invullen voor de toekomst. </a:t>
            </a:r>
          </a:p>
          <a:p>
            <a:r>
              <a:rPr lang="nl-NL" dirty="0" smtClean="0"/>
              <a:t>Daarin maak je duidelijk waar je precies naar toe wilt werken. Ik laat het even zien voor de beeld-denkers.</a:t>
            </a:r>
          </a:p>
          <a:p>
            <a:r>
              <a:rPr lang="nl-NL" dirty="0" smtClean="0"/>
              <a:t>Beschrijf op de lijn de belangrijkste ‘</a:t>
            </a:r>
            <a:r>
              <a:rPr lang="nl-NL" dirty="0" err="1" smtClean="0"/>
              <a:t>event’s</a:t>
            </a:r>
            <a:r>
              <a:rPr lang="nl-NL" dirty="0" smtClean="0"/>
              <a:t>’ die je hebt meegemaakt en die bepalend zijn voor wie je bent (geworden). </a:t>
            </a:r>
          </a:p>
          <a:p>
            <a:r>
              <a:rPr lang="nl-NL" dirty="0" smtClean="0"/>
              <a:t>Bedenk voor het laatste stuk (van heden naar toekomst) welke belangrijke stappen je wilt bereiken als mens maar ook als professioneel beroepsbeoefenaar, dus als afgestudeerd </a:t>
            </a:r>
            <a:r>
              <a:rPr lang="nl-NL" dirty="0" err="1" smtClean="0"/>
              <a:t>MZ’er</a:t>
            </a:r>
            <a:r>
              <a:rPr lang="nl-NL" dirty="0" smtClean="0"/>
              <a:t>/</a:t>
            </a:r>
            <a:r>
              <a:rPr lang="nl-NL" dirty="0" err="1" smtClean="0"/>
              <a:t>PW’er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322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5874"/>
          </a:xfrm>
        </p:spPr>
        <p:txBody>
          <a:bodyPr/>
          <a:lstStyle/>
          <a:p>
            <a:r>
              <a:rPr lang="nl-NL" dirty="0" smtClean="0"/>
              <a:t>Levensboek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45474"/>
            <a:ext cx="10482502" cy="5512525"/>
          </a:xfrm>
        </p:spPr>
        <p:txBody>
          <a:bodyPr/>
          <a:lstStyle/>
          <a:p>
            <a:r>
              <a:rPr lang="nl-NL" dirty="0" smtClean="0"/>
              <a:t>Tijdens deze lessen werken jullie ook aan het opstellen van een eigen levensboek.</a:t>
            </a:r>
          </a:p>
          <a:p>
            <a:r>
              <a:rPr lang="nl-NL" dirty="0" smtClean="0"/>
              <a:t>Je </a:t>
            </a:r>
            <a:r>
              <a:rPr lang="nl-NL" dirty="0"/>
              <a:t>gaat aan de slag met het maken van </a:t>
            </a:r>
            <a:r>
              <a:rPr lang="nl-NL" dirty="0" smtClean="0"/>
              <a:t>als het ware je </a:t>
            </a:r>
            <a:r>
              <a:rPr lang="nl-NL" dirty="0"/>
              <a:t>eigen </a:t>
            </a:r>
            <a:r>
              <a:rPr lang="nl-NL" dirty="0" smtClean="0"/>
              <a:t>autobiografie.</a:t>
            </a:r>
          </a:p>
          <a:p>
            <a:r>
              <a:rPr lang="nl-NL" dirty="0" smtClean="0"/>
              <a:t>Dit zogenoemde </a:t>
            </a:r>
            <a:r>
              <a:rPr lang="nl-NL" dirty="0"/>
              <a:t>‘Levensboek’ laat duidelijk </a:t>
            </a:r>
            <a:r>
              <a:rPr lang="nl-NL" dirty="0" smtClean="0"/>
              <a:t>zien: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wie </a:t>
            </a:r>
            <a:r>
              <a:rPr lang="nl-NL" dirty="0"/>
              <a:t>jij bent, 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waar </a:t>
            </a:r>
            <a:r>
              <a:rPr lang="nl-NL" dirty="0"/>
              <a:t>je leeft, 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waar </a:t>
            </a:r>
            <a:r>
              <a:rPr lang="nl-NL" dirty="0"/>
              <a:t>je je mee bezig houdt, 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hoe </a:t>
            </a:r>
            <a:r>
              <a:rPr lang="nl-NL" dirty="0"/>
              <a:t>je verleden er uitziet 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welke </a:t>
            </a:r>
            <a:r>
              <a:rPr lang="nl-NL" dirty="0"/>
              <a:t>gebeurtenissen je op je pad bent tegengekomen.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Uiteraard </a:t>
            </a:r>
            <a:r>
              <a:rPr lang="nl-NL" dirty="0"/>
              <a:t>mag je de titel van het boek ook veranderen in iets persoonlijks.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86299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6691"/>
          </a:xfrm>
        </p:spPr>
        <p:txBody>
          <a:bodyPr/>
          <a:lstStyle/>
          <a:p>
            <a:r>
              <a:rPr lang="nl-NL" dirty="0" smtClean="0"/>
              <a:t>Vandaag starten we met stap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87753"/>
            <a:ext cx="11514666" cy="5570247"/>
          </a:xfrm>
        </p:spPr>
        <p:txBody>
          <a:bodyPr>
            <a:normAutofit fontScale="92500" lnSpcReduction="10000"/>
          </a:bodyPr>
          <a:lstStyle/>
          <a:p>
            <a:r>
              <a:rPr lang="nl-NL" u="sng" dirty="0"/>
              <a:t>Stap 1: </a:t>
            </a:r>
            <a:r>
              <a:rPr lang="nl-NL" dirty="0"/>
              <a:t>Bedenk vragen die interessant zijn over het verloop van </a:t>
            </a:r>
            <a:r>
              <a:rPr lang="nl-NL" dirty="0" smtClean="0"/>
              <a:t>je ontwikkeling: </a:t>
            </a:r>
          </a:p>
          <a:p>
            <a:r>
              <a:rPr lang="nl-NL" dirty="0" smtClean="0"/>
              <a:t>De </a:t>
            </a:r>
            <a:r>
              <a:rPr lang="nl-NL" dirty="0"/>
              <a:t>volgende vragen kunnen je daarbij </a:t>
            </a:r>
            <a:r>
              <a:rPr lang="nl-NL" dirty="0" smtClean="0"/>
              <a:t>helpen </a:t>
            </a:r>
            <a:r>
              <a:rPr lang="nl-NL" dirty="0"/>
              <a:t>maar probeer </a:t>
            </a:r>
            <a:r>
              <a:rPr lang="nl-NL" dirty="0" smtClean="0"/>
              <a:t>ook eigen </a:t>
            </a:r>
            <a:r>
              <a:rPr lang="nl-NL" dirty="0"/>
              <a:t>vragen te bedenken :        </a:t>
            </a:r>
          </a:p>
          <a:p>
            <a:r>
              <a:rPr lang="nl-NL" dirty="0"/>
              <a:t>Hoe verliep je baby-, peuter-, </a:t>
            </a:r>
            <a:r>
              <a:rPr lang="nl-NL" dirty="0" smtClean="0"/>
              <a:t>kleuterfase?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 smtClean="0"/>
              <a:t>Ga daarbij </a:t>
            </a:r>
            <a:r>
              <a:rPr lang="nl-NL" dirty="0"/>
              <a:t>in op de verschillende ontwikkelingsaspecten en bijbehorende kenmerken.</a:t>
            </a:r>
          </a:p>
          <a:p>
            <a:r>
              <a:rPr lang="nl-NL" dirty="0"/>
              <a:t>Hoe was je als jong en ouder schoolkind? Hoe kijk je terug op je (basis)schooltijd?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Ga in op de verschillende ontwikkelingsaspecten en bijbehorende kenmerken.</a:t>
            </a:r>
          </a:p>
          <a:p>
            <a:r>
              <a:rPr lang="nl-NL" dirty="0"/>
              <a:t>Hoe verliep je puberteit?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Ga in op de verschillende ontwikkelingsaspecten en bijbehorende kenmerken.</a:t>
            </a:r>
          </a:p>
          <a:p>
            <a:r>
              <a:rPr lang="nl-NL" dirty="0"/>
              <a:t>Beschrijf je karakter, temperament, </a:t>
            </a:r>
            <a:r>
              <a:rPr lang="nl-NL" dirty="0" smtClean="0"/>
              <a:t>persoonlijkheid en </a:t>
            </a:r>
            <a:r>
              <a:rPr lang="nl-NL" dirty="0"/>
              <a:t>je sociale </a:t>
            </a:r>
            <a:r>
              <a:rPr lang="nl-NL" dirty="0" smtClean="0"/>
              <a:t>ontwikkeling.</a:t>
            </a:r>
            <a:endParaRPr lang="nl-NL" dirty="0"/>
          </a:p>
          <a:p>
            <a:r>
              <a:rPr lang="nl-NL" dirty="0"/>
              <a:t>Welke kwaliteiten en talenten bezit je?</a:t>
            </a:r>
          </a:p>
          <a:p>
            <a:r>
              <a:rPr lang="nl-NL" dirty="0"/>
              <a:t>Welke persoonlijke groei zou je nog kunnen doormaken? Waar kun je als persoon nog beter in worden</a:t>
            </a:r>
            <a:r>
              <a:rPr lang="nl-NL" dirty="0" smtClean="0"/>
              <a:t>? (dat zijn vaak de dingen die je in anderen bewondert)</a:t>
            </a:r>
            <a:endParaRPr lang="nl-NL" dirty="0"/>
          </a:p>
          <a:p>
            <a:r>
              <a:rPr lang="nl-NL" dirty="0"/>
              <a:t>Waar kun je als persoon tevreden over zijn? </a:t>
            </a:r>
            <a:endParaRPr lang="nl-NL" dirty="0" smtClean="0"/>
          </a:p>
          <a:p>
            <a:r>
              <a:rPr lang="nl-NL" dirty="0" smtClean="0"/>
              <a:t>Waar ben je trots </a:t>
            </a:r>
            <a:r>
              <a:rPr lang="nl-NL" dirty="0"/>
              <a:t>op?! </a:t>
            </a:r>
            <a:endParaRPr lang="nl-NL" dirty="0" smtClean="0"/>
          </a:p>
          <a:p>
            <a:r>
              <a:rPr lang="nl-NL" dirty="0" smtClean="0"/>
              <a:t>Waar </a:t>
            </a:r>
            <a:r>
              <a:rPr lang="nl-NL" dirty="0"/>
              <a:t>kun je lachend op terugkijken</a:t>
            </a:r>
            <a:r>
              <a:rPr lang="nl-NL" dirty="0" smtClean="0"/>
              <a:t>?</a:t>
            </a:r>
          </a:p>
          <a:p>
            <a:r>
              <a:rPr lang="nl-NL" dirty="0" smtClean="0"/>
              <a:t>Je bedenkt er zelf nog twee vragen bij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093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nl-NL" dirty="0" smtClean="0"/>
              <a:t>Open de wiki (PIT-1)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1600"/>
            <a:ext cx="9859048" cy="3880773"/>
          </a:xfrm>
        </p:spPr>
        <p:txBody>
          <a:bodyPr/>
          <a:lstStyle/>
          <a:p>
            <a:r>
              <a:rPr lang="nl-NL" dirty="0" smtClean="0"/>
              <a:t>Open tabblad, les 4</a:t>
            </a:r>
          </a:p>
          <a:p>
            <a:r>
              <a:rPr lang="nl-NL" dirty="0" smtClean="0"/>
              <a:t>Open bij lesmateriaal het word-bestand (stap 1)</a:t>
            </a:r>
          </a:p>
          <a:p>
            <a:r>
              <a:rPr lang="nl-NL" dirty="0" smtClean="0"/>
              <a:t>Download het bestand op je pc, sla het op in je eigen bestanden bij het vak PIT</a:t>
            </a:r>
          </a:p>
          <a:p>
            <a:r>
              <a:rPr lang="nl-NL" dirty="0" smtClean="0"/>
              <a:t>Nu ga je zelfstandig werken, de vragen voor jezelf beantwoorden en per vraag uitwerken tot een leuk, ‘</a:t>
            </a:r>
            <a:r>
              <a:rPr lang="nl-NL" dirty="0" err="1" smtClean="0"/>
              <a:t>vertellerig</a:t>
            </a:r>
            <a:r>
              <a:rPr lang="nl-NL" dirty="0" smtClean="0"/>
              <a:t>’ (dus lezenswaardig) stukje.</a:t>
            </a:r>
            <a:endParaRPr lang="nl-NL" dirty="0"/>
          </a:p>
          <a:p>
            <a:r>
              <a:rPr lang="nl-NL" dirty="0" smtClean="0"/>
              <a:t>Je bedenkt er zelf ook nog twee vragen bij die je voor jezelf beantwoord.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319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5909"/>
          </a:xfrm>
        </p:spPr>
        <p:txBody>
          <a:bodyPr/>
          <a:lstStyle/>
          <a:p>
            <a:r>
              <a:rPr lang="nl-NL" dirty="0" smtClean="0"/>
              <a:t>Voor volgende week (les 5 oktober):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29317"/>
            <a:ext cx="9630448" cy="5528683"/>
          </a:xfrm>
        </p:spPr>
        <p:txBody>
          <a:bodyPr/>
          <a:lstStyle/>
          <a:p>
            <a:r>
              <a:rPr lang="nl-NL" dirty="0" smtClean="0"/>
              <a:t>Je ouders/verzorgers interviewen over deze vragen</a:t>
            </a:r>
          </a:p>
          <a:p>
            <a:r>
              <a:rPr lang="nl-NL" dirty="0"/>
              <a:t>LET OP! Je vertelt je ouders/opvoeders natuurlijk niet (direct) wat </a:t>
            </a:r>
            <a:r>
              <a:rPr lang="nl-NL" u="sng" dirty="0"/>
              <a:t>jouw </a:t>
            </a:r>
            <a:r>
              <a:rPr lang="nl-NL" dirty="0"/>
              <a:t>eigen antwoorden zijn. </a:t>
            </a:r>
            <a:endParaRPr lang="nl-NL" dirty="0" smtClean="0"/>
          </a:p>
          <a:p>
            <a:r>
              <a:rPr lang="nl-NL" dirty="0" smtClean="0"/>
              <a:t>Daarmee </a:t>
            </a:r>
            <a:r>
              <a:rPr lang="nl-NL" dirty="0"/>
              <a:t>zou je ze namelijk een bepaalde denkrichting op sturen terwijl je juist graag wilt weten wat </a:t>
            </a:r>
            <a:r>
              <a:rPr lang="nl-NL" u="sng" dirty="0"/>
              <a:t>hún herinneringen </a:t>
            </a:r>
            <a:r>
              <a:rPr lang="nl-NL" dirty="0"/>
              <a:t>aan jouw jeugd en jouw ontwikkeling zijn. </a:t>
            </a:r>
          </a:p>
          <a:p>
            <a:r>
              <a:rPr lang="nl-NL" dirty="0"/>
              <a:t>*Je werkt hun antwoorden tijdens en na het vraaggesprek met hen direct uit </a:t>
            </a:r>
            <a:r>
              <a:rPr lang="nl-NL" dirty="0" smtClean="0"/>
              <a:t>in je pc (dan </a:t>
            </a:r>
            <a:r>
              <a:rPr lang="nl-NL" dirty="0"/>
              <a:t>zit het nog vers in je hoofd).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820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1211</TotalTime>
  <Words>555</Words>
  <Application>Microsoft Office PowerPoint</Application>
  <PresentationFormat>Breedbeeld</PresentationFormat>
  <Paragraphs>59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Pit 1</vt:lpstr>
      <vt:lpstr>Inhoud PIT-map tot nu toe</vt:lpstr>
      <vt:lpstr>Wat is mijn karakter?</vt:lpstr>
      <vt:lpstr>Opdracht: maak een tijdlijn (verleden/heden/toekomst)</vt:lpstr>
      <vt:lpstr>Levensboek</vt:lpstr>
      <vt:lpstr>Vandaag starten we met stap 1</vt:lpstr>
      <vt:lpstr>Open de wiki (PIT-1)</vt:lpstr>
      <vt:lpstr>Voor volgende week (les 5 oktober):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 1</dc:title>
  <dc:creator>S. Poelman</dc:creator>
  <cp:lastModifiedBy>Simon Poelman</cp:lastModifiedBy>
  <cp:revision>18</cp:revision>
  <dcterms:created xsi:type="dcterms:W3CDTF">2017-10-01T14:30:37Z</dcterms:created>
  <dcterms:modified xsi:type="dcterms:W3CDTF">2018-09-27T18:25:23Z</dcterms:modified>
</cp:coreProperties>
</file>